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sldIdLst>
    <p:sldId id="256" r:id="rId5"/>
  </p:sldIdLst>
  <p:sldSz cx="7559675" cy="10691813"/>
  <p:notesSz cx="6858000" cy="9144000"/>
  <p:embeddedFontLst>
    <p:embeddedFont>
      <p:font typeface="AvenirNext LT Pro Medium" panose="020B0604020202020204" pitchFamily="34" charset="0"/>
      <p:regular r:id="rId6"/>
    </p:embeddedFont>
    <p:embeddedFont>
      <p:font typeface="AvenirNext LT Pro Regular" panose="020B0504020202020204" pitchFamily="34" charset="0"/>
      <p:regular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99B"/>
    <a:srgbClr val="6493B7"/>
    <a:srgbClr val="024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24BC83-8553-4166-B804-166B80443D81}" v="3" dt="2025-09-09T09:25:27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7"/>
    <p:restoredTop sz="94648"/>
  </p:normalViewPr>
  <p:slideViewPr>
    <p:cSldViewPr snapToGrid="0" snapToObjects="1">
      <p:cViewPr>
        <p:scale>
          <a:sx n="100" d="100"/>
          <a:sy n="100" d="100"/>
        </p:scale>
        <p:origin x="1574" y="-5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Porodko" userId="eeb9ab80-d60a-42e5-a0a7-a015a6e3a0c9" providerId="ADAL" clId="{94D322E7-19F3-494D-B308-7A6E5DF71E5D}"/>
    <pc:docChg chg="modSld">
      <pc:chgData name="Eva Porodko" userId="eeb9ab80-d60a-42e5-a0a7-a015a6e3a0c9" providerId="ADAL" clId="{94D322E7-19F3-494D-B308-7A6E5DF71E5D}" dt="2025-09-15T20:13:52.791" v="51" actId="1036"/>
      <pc:docMkLst>
        <pc:docMk/>
      </pc:docMkLst>
      <pc:sldChg chg="modSp mod">
        <pc:chgData name="Eva Porodko" userId="eeb9ab80-d60a-42e5-a0a7-a015a6e3a0c9" providerId="ADAL" clId="{94D322E7-19F3-494D-B308-7A6E5DF71E5D}" dt="2025-09-15T20:13:52.791" v="51" actId="1036"/>
        <pc:sldMkLst>
          <pc:docMk/>
          <pc:sldMk cId="1509053908" sldId="256"/>
        </pc:sldMkLst>
        <pc:spChg chg="mod">
          <ac:chgData name="Eva Porodko" userId="eeb9ab80-d60a-42e5-a0a7-a015a6e3a0c9" providerId="ADAL" clId="{94D322E7-19F3-494D-B308-7A6E5DF71E5D}" dt="2025-09-15T20:13:33.110" v="9" actId="1035"/>
          <ac:spMkLst>
            <pc:docMk/>
            <pc:sldMk cId="1509053908" sldId="256"/>
            <ac:spMk id="13" creationId="{92C28CAC-3883-47E3-9583-12A5E9F4E1D6}"/>
          </ac:spMkLst>
        </pc:spChg>
        <pc:spChg chg="mod">
          <ac:chgData name="Eva Porodko" userId="eeb9ab80-d60a-42e5-a0a7-a015a6e3a0c9" providerId="ADAL" clId="{94D322E7-19F3-494D-B308-7A6E5DF71E5D}" dt="2025-09-15T20:13:46.145" v="48" actId="1035"/>
          <ac:spMkLst>
            <pc:docMk/>
            <pc:sldMk cId="1509053908" sldId="256"/>
            <ac:spMk id="15" creationId="{40E2AA2A-6E62-4601-A8BF-B8DAEBC51C43}"/>
          </ac:spMkLst>
        </pc:spChg>
        <pc:spChg chg="mod">
          <ac:chgData name="Eva Porodko" userId="eeb9ab80-d60a-42e5-a0a7-a015a6e3a0c9" providerId="ADAL" clId="{94D322E7-19F3-494D-B308-7A6E5DF71E5D}" dt="2025-09-15T20:05:09.796" v="2" actId="255"/>
          <ac:spMkLst>
            <pc:docMk/>
            <pc:sldMk cId="1509053908" sldId="256"/>
            <ac:spMk id="16" creationId="{1A0EBE1A-E64E-41DF-9283-24CFE80AD540}"/>
          </ac:spMkLst>
        </pc:spChg>
        <pc:spChg chg="mod">
          <ac:chgData name="Eva Porodko" userId="eeb9ab80-d60a-42e5-a0a7-a015a6e3a0c9" providerId="ADAL" clId="{94D322E7-19F3-494D-B308-7A6E5DF71E5D}" dt="2025-09-15T20:13:52.791" v="51" actId="1036"/>
          <ac:spMkLst>
            <pc:docMk/>
            <pc:sldMk cId="1509053908" sldId="256"/>
            <ac:spMk id="17" creationId="{537808B5-6262-4D61-BFA6-771C21347762}"/>
          </ac:spMkLst>
        </pc:spChg>
        <pc:spChg chg="mod">
          <ac:chgData name="Eva Porodko" userId="eeb9ab80-d60a-42e5-a0a7-a015a6e3a0c9" providerId="ADAL" clId="{94D322E7-19F3-494D-B308-7A6E5DF71E5D}" dt="2025-09-15T20:13:39.249" v="26" actId="1035"/>
          <ac:spMkLst>
            <pc:docMk/>
            <pc:sldMk cId="1509053908" sldId="256"/>
            <ac:spMk id="22" creationId="{B558AA56-12A5-469E-A51F-BFF88B534EEB}"/>
          </ac:spMkLst>
        </pc:spChg>
      </pc:sldChg>
    </pc:docChg>
  </pc:docChgLst>
  <pc:docChgLst>
    <pc:chgData name="Eva Porodko" userId="eeb9ab80-d60a-42e5-a0a7-a015a6e3a0c9" providerId="ADAL" clId="{2324BC83-8553-4166-B804-166B80443D81}"/>
    <pc:docChg chg="undo custSel modSld">
      <pc:chgData name="Eva Porodko" userId="eeb9ab80-d60a-42e5-a0a7-a015a6e3a0c9" providerId="ADAL" clId="{2324BC83-8553-4166-B804-166B80443D81}" dt="2025-09-09T09:26:33.554" v="227" actId="20577"/>
      <pc:docMkLst>
        <pc:docMk/>
      </pc:docMkLst>
      <pc:sldChg chg="modSp mod">
        <pc:chgData name="Eva Porodko" userId="eeb9ab80-d60a-42e5-a0a7-a015a6e3a0c9" providerId="ADAL" clId="{2324BC83-8553-4166-B804-166B80443D81}" dt="2025-09-09T09:26:33.554" v="227" actId="20577"/>
        <pc:sldMkLst>
          <pc:docMk/>
          <pc:sldMk cId="1509053908" sldId="256"/>
        </pc:sldMkLst>
        <pc:spChg chg="mod">
          <ac:chgData name="Eva Porodko" userId="eeb9ab80-d60a-42e5-a0a7-a015a6e3a0c9" providerId="ADAL" clId="{2324BC83-8553-4166-B804-166B80443D81}" dt="2025-09-09T09:24:27.159" v="199" actId="20577"/>
          <ac:spMkLst>
            <pc:docMk/>
            <pc:sldMk cId="1509053908" sldId="256"/>
            <ac:spMk id="15" creationId="{40E2AA2A-6E62-4601-A8BF-B8DAEBC51C43}"/>
          </ac:spMkLst>
        </pc:spChg>
        <pc:spChg chg="mod">
          <ac:chgData name="Eva Porodko" userId="eeb9ab80-d60a-42e5-a0a7-a015a6e3a0c9" providerId="ADAL" clId="{2324BC83-8553-4166-B804-166B80443D81}" dt="2025-09-09T09:26:33.554" v="227" actId="20577"/>
          <ac:spMkLst>
            <pc:docMk/>
            <pc:sldMk cId="1509053908" sldId="256"/>
            <ac:spMk id="16" creationId="{1A0EBE1A-E64E-41DF-9283-24CFE80AD540}"/>
          </ac:spMkLst>
        </pc:spChg>
        <pc:spChg chg="mod">
          <ac:chgData name="Eva Porodko" userId="eeb9ab80-d60a-42e5-a0a7-a015a6e3a0c9" providerId="ADAL" clId="{2324BC83-8553-4166-B804-166B80443D81}" dt="2025-09-04T07:36:17.320" v="145" actId="1035"/>
          <ac:spMkLst>
            <pc:docMk/>
            <pc:sldMk cId="1509053908" sldId="256"/>
            <ac:spMk id="17" creationId="{537808B5-6262-4D61-BFA6-771C2134776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60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3D2B60A-54DD-08E9-F167-DCD9875F9B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3548" y="8329911"/>
            <a:ext cx="894320" cy="36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8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020FC57A-3A9D-0450-F752-140C7D6B80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4798" t="-20266" r="-4776" b="-15299"/>
          <a:stretch/>
        </p:blipFill>
        <p:spPr>
          <a:xfrm>
            <a:off x="590147" y="132907"/>
            <a:ext cx="2027738" cy="103897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2C28CAC-3883-47E3-9583-12A5E9F4E1D6}"/>
              </a:ext>
            </a:extLst>
          </p:cNvPr>
          <p:cNvSpPr txBox="1"/>
          <p:nvPr/>
        </p:nvSpPr>
        <p:spPr>
          <a:xfrm>
            <a:off x="590147" y="1279361"/>
            <a:ext cx="6661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OfficemanagerIn </a:t>
            </a:r>
          </a:p>
          <a:p>
            <a:r>
              <a:rPr lang="de-DE" sz="2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mit Schwerpunkt Messeorganisation  </a:t>
            </a:r>
            <a:r>
              <a:rPr lang="de-DE" sz="11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(w/m/d)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0E2AA2A-6E62-4601-A8BF-B8DAEBC51C43}"/>
              </a:ext>
            </a:extLst>
          </p:cNvPr>
          <p:cNvSpPr txBox="1"/>
          <p:nvPr/>
        </p:nvSpPr>
        <p:spPr>
          <a:xfrm>
            <a:off x="590145" y="2558308"/>
            <a:ext cx="6661445" cy="1980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de-DE" sz="1100" b="1" dirty="0">
                <a:solidFill>
                  <a:srgbClr val="6493B7"/>
                </a:solidFill>
                <a:latin typeface="AvenirNext LT Pro Medium" panose="020B0504020202020204" pitchFamily="34" charset="77"/>
              </a:rPr>
              <a:t>IHRE AUFGABEN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Organisation und Koordination </a:t>
            </a:r>
            <a:r>
              <a:rPr lang="de-DE" sz="11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von </a:t>
            </a:r>
            <a:r>
              <a:rPr lang="de-DE" sz="11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Messebesuchen</a:t>
            </a:r>
            <a:r>
              <a:rPr lang="de-DE" sz="11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und </a:t>
            </a:r>
            <a:r>
              <a:rPr lang="de-DE" sz="11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Veranstaltungen</a:t>
            </a:r>
            <a:r>
              <a:rPr lang="de-DE" sz="11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, einschließlich Standplanung, Logistik, Kommunikation mit Lieferanten &amp; Veranstaltern und Reiseplanung</a:t>
            </a:r>
            <a:endParaRPr lang="de-AT" sz="1100" dirty="0">
              <a:solidFill>
                <a:srgbClr val="024785"/>
              </a:solidFill>
              <a:latin typeface="AvenirNext LT Pro Regular" panose="020B0504020202020204" pitchFamily="34" charset="77"/>
            </a:endParaRP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Administrative Unterstützung </a:t>
            </a:r>
            <a:r>
              <a:rPr lang="de-DE" sz="11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des Teams, einschließlich der reibungslosen Abwicklung der täglichen Versandaktivitäten, Bearbeitung von Korrespondenz, Dokumentenmanagement und Terminplanung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Verantwortung für </a:t>
            </a:r>
            <a:r>
              <a:rPr lang="de-DE" sz="11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Reisebuchung und -organisation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Korrespondenz</a:t>
            </a:r>
            <a:r>
              <a:rPr lang="de-DE" sz="11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in </a:t>
            </a:r>
            <a:r>
              <a:rPr lang="de-DE" sz="11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deutscher </a:t>
            </a:r>
            <a:r>
              <a:rPr lang="de-DE" sz="11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und</a:t>
            </a:r>
            <a:r>
              <a:rPr lang="de-DE" sz="11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englischer Sprache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Unterstützung im </a:t>
            </a:r>
            <a:r>
              <a:rPr lang="de-DE" sz="11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digitalen Marketing </a:t>
            </a:r>
            <a:r>
              <a:rPr lang="de-DE" sz="11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(Google Ads, SEO, Web-Updates)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A0EBE1A-E64E-41DF-9283-24CFE80AD540}"/>
              </a:ext>
            </a:extLst>
          </p:cNvPr>
          <p:cNvSpPr txBox="1"/>
          <p:nvPr/>
        </p:nvSpPr>
        <p:spPr>
          <a:xfrm>
            <a:off x="590457" y="4600915"/>
            <a:ext cx="6661444" cy="1790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de-DE" sz="1100" b="1" dirty="0">
                <a:solidFill>
                  <a:srgbClr val="6493B7"/>
                </a:solidFill>
                <a:latin typeface="AvenirNext LT Pro Medium" panose="020B0504020202020204" pitchFamily="34" charset="77"/>
              </a:rPr>
              <a:t>IHR PROFIL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AT" sz="11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Bachelorstudium</a:t>
            </a:r>
            <a:r>
              <a:rPr lang="de-AT" sz="11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(Universität, FH), in fortgeschrittenem Stadium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Erfahrung in der </a:t>
            </a:r>
            <a:r>
              <a:rPr lang="de-DE" sz="11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Organisation von Messeauftritten </a:t>
            </a:r>
            <a:r>
              <a:rPr lang="de-DE" sz="11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und </a:t>
            </a:r>
            <a:r>
              <a:rPr lang="de-DE" sz="11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Veranstaltungen</a:t>
            </a:r>
            <a:r>
              <a:rPr lang="de-DE" sz="11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von Vorteil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AT" sz="11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Hands-On Mentalität</a:t>
            </a:r>
            <a:endParaRPr lang="de-DE" sz="1100" dirty="0">
              <a:solidFill>
                <a:srgbClr val="024785"/>
              </a:solidFill>
              <a:latin typeface="AvenirNext LT Pro Regular" panose="020B0504020202020204" pitchFamily="34" charset="77"/>
            </a:endParaRP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Gute Kenntnisse in der </a:t>
            </a:r>
            <a:r>
              <a:rPr lang="de-DE" sz="11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Büroadministration</a:t>
            </a:r>
            <a:r>
              <a:rPr lang="de-DE" sz="11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und im Umgang mit </a:t>
            </a:r>
            <a:r>
              <a:rPr lang="de-DE" sz="11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MS Office-Anwendungen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Organisationsgeschick</a:t>
            </a:r>
            <a:r>
              <a:rPr lang="de-DE" sz="11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, Zuverlässigkeit und </a:t>
            </a:r>
            <a:r>
              <a:rPr lang="de-DE" sz="11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Teamfähigkeit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Selbstständige, genaue Arbeitsweise </a:t>
            </a:r>
            <a:r>
              <a:rPr lang="de-DE" sz="11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sowie die Fähigkeit, Aufgaben effizient zu bearbeiten und sinnvoll zu </a:t>
            </a:r>
            <a:r>
              <a:rPr lang="de-DE" sz="11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priorisieren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37808B5-6262-4D61-BFA6-771C21347762}"/>
              </a:ext>
            </a:extLst>
          </p:cNvPr>
          <p:cNvSpPr txBox="1"/>
          <p:nvPr/>
        </p:nvSpPr>
        <p:spPr>
          <a:xfrm>
            <a:off x="590146" y="6514549"/>
            <a:ext cx="574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Wir bieten eine </a:t>
            </a:r>
            <a:r>
              <a:rPr lang="de-AT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Teilzeit- (Minimum 25 Std/Woche) bzw. Vollzeitposition </a:t>
            </a:r>
            <a:r>
              <a:rPr lang="de-DE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in einem jungen, hochinteressanten Arbeitsumfeld mit attraktiver Bezahlung. Unsere kleine Firmenstruktur ermöglicht außerordentlich rasche Entscheidungswege. Für diese Position ist ein </a:t>
            </a:r>
            <a:r>
              <a:rPr lang="de-AT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jährliches Mindestgehalt von EUR 30.000,- </a:t>
            </a:r>
            <a:r>
              <a:rPr lang="de-DE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vorgesehen, darüber hinaus bieten wir eine marktkonforme </a:t>
            </a:r>
            <a:r>
              <a:rPr lang="de-DE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Überzahlung</a:t>
            </a:r>
            <a:r>
              <a:rPr lang="de-DE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abhängig von </a:t>
            </a:r>
            <a:r>
              <a:rPr lang="de-DE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Qualifikation und Erfahrung</a:t>
            </a:r>
            <a:r>
              <a:rPr lang="de-DE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. </a:t>
            </a:r>
            <a:r>
              <a:rPr lang="de-AT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Unsere kleine Firmenstruktur sichert sehr rasche Entscheidungswege und hohe Effektivität. </a:t>
            </a:r>
            <a:endParaRPr lang="de-DE" sz="1000" dirty="0">
              <a:solidFill>
                <a:srgbClr val="024785"/>
              </a:solidFill>
              <a:latin typeface="AvenirNext LT Pro Regular" panose="020B0504020202020204" pitchFamily="34" charset="77"/>
            </a:endParaRPr>
          </a:p>
          <a:p>
            <a:r>
              <a:rPr lang="de-DE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Jede/r </a:t>
            </a:r>
            <a:r>
              <a:rPr lang="de-DE" sz="1000" dirty="0" err="1">
                <a:solidFill>
                  <a:srgbClr val="024785"/>
                </a:solidFill>
                <a:latin typeface="AvenirNext LT Pro Regular" panose="020B0504020202020204" pitchFamily="34" charset="77"/>
              </a:rPr>
              <a:t>MitarbeiterIn</a:t>
            </a:r>
            <a:r>
              <a:rPr lang="de-DE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erhält </a:t>
            </a:r>
            <a:r>
              <a:rPr lang="de-DE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große Freiräume </a:t>
            </a:r>
            <a:r>
              <a:rPr lang="de-DE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und </a:t>
            </a:r>
            <a:r>
              <a:rPr lang="de-DE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Verantwortung</a:t>
            </a:r>
            <a:r>
              <a:rPr lang="de-DE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für ihren/seinen Bereich und </a:t>
            </a:r>
          </a:p>
          <a:p>
            <a:r>
              <a:rPr lang="de-DE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spielt eine </a:t>
            </a:r>
            <a:r>
              <a:rPr lang="de-DE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zentrale Rolle </a:t>
            </a:r>
            <a:r>
              <a:rPr lang="de-DE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für den Firmenerfolg.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1287701-D2DD-466E-B0F1-94455ADA4084}"/>
              </a:ext>
            </a:extLst>
          </p:cNvPr>
          <p:cNvSpPr txBox="1"/>
          <p:nvPr/>
        </p:nvSpPr>
        <p:spPr>
          <a:xfrm>
            <a:off x="590147" y="8891114"/>
            <a:ext cx="3189690" cy="1408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de-DE" sz="900" b="1" dirty="0">
                <a:solidFill>
                  <a:schemeClr val="bg1"/>
                </a:solidFill>
                <a:latin typeface="AvenirNext LT Pro Regular" panose="020B0504020202020204" pitchFamily="34" charset="77"/>
              </a:rPr>
              <a:t>XARION Laser </a:t>
            </a:r>
            <a:r>
              <a:rPr lang="de-DE" sz="900" b="1" dirty="0" err="1">
                <a:solidFill>
                  <a:schemeClr val="bg1"/>
                </a:solidFill>
                <a:latin typeface="AvenirNext LT Pro Regular" panose="020B0504020202020204" pitchFamily="34" charset="77"/>
              </a:rPr>
              <a:t>Acoustics</a:t>
            </a:r>
            <a:r>
              <a:rPr lang="de-DE" sz="900" b="1" dirty="0">
                <a:solidFill>
                  <a:schemeClr val="bg1"/>
                </a:solidFill>
                <a:latin typeface="AvenirNext LT Pro Regular" panose="020B0504020202020204" pitchFamily="34" charset="77"/>
              </a:rPr>
              <a:t> </a:t>
            </a:r>
            <a:r>
              <a:rPr lang="de-DE" sz="900" dirty="0">
                <a:solidFill>
                  <a:schemeClr val="bg1"/>
                </a:solidFill>
                <a:latin typeface="AvenirNext LT Pro Regular" panose="020B0504020202020204" pitchFamily="34" charset="77"/>
              </a:rPr>
              <a:t>ist ein junges Hightech-Unternehmen mit Sitz in Wien. Die patentierte laserbasierte Sensortechnologie ist einzigartig und wurde international mit bedeutenden Preisen ausgezeichnet. Branchenführende Unternehmen aus der Halbleiter-, Luft- und Raumfahrt- und Automobilindustrie wie Porsche, Audi, Airbus und NASA setzen unsere Sensorlösungen ein.</a:t>
            </a:r>
          </a:p>
        </p:txBody>
      </p:sp>
      <p:sp>
        <p:nvSpPr>
          <p:cNvPr id="19" name="Abgerundetes Rechteck 1">
            <a:extLst>
              <a:ext uri="{FF2B5EF4-FFF2-40B4-BE49-F238E27FC236}">
                <a16:creationId xmlns:a16="http://schemas.microsoft.com/office/drawing/2014/main" id="{99E7881A-5040-46D0-A423-93D5DFA86791}"/>
              </a:ext>
            </a:extLst>
          </p:cNvPr>
          <p:cNvSpPr/>
          <p:nvPr/>
        </p:nvSpPr>
        <p:spPr>
          <a:xfrm>
            <a:off x="4066058" y="8214998"/>
            <a:ext cx="2880000" cy="2052000"/>
          </a:xfrm>
          <a:prstGeom prst="roundRect">
            <a:avLst>
              <a:gd name="adj" fmla="val 6462"/>
            </a:avLst>
          </a:prstGeom>
          <a:solidFill>
            <a:srgbClr val="2B699B">
              <a:alpha val="603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66053D3-CCCB-4885-8F2B-AE9804E07AC7}"/>
              </a:ext>
            </a:extLst>
          </p:cNvPr>
          <p:cNvSpPr txBox="1"/>
          <p:nvPr/>
        </p:nvSpPr>
        <p:spPr>
          <a:xfrm>
            <a:off x="4196882" y="8358527"/>
            <a:ext cx="2610303" cy="9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de-AT" sz="900" dirty="0">
                <a:solidFill>
                  <a:schemeClr val="bg1"/>
                </a:solidFill>
                <a:latin typeface="AvenirNext LT Pro Regular" panose="020B0504020202020204" pitchFamily="34" charset="77"/>
              </a:rPr>
              <a:t>Wenn Sie sich für diese herausfordernde Tätigkeit begeistern können, freuen wir uns auf Ihre E-Mail-Bewerbung unter Angabe Ihrer Verfügbarkeit:</a:t>
            </a:r>
            <a:endParaRPr lang="en-US" sz="900" dirty="0">
              <a:solidFill>
                <a:schemeClr val="bg1"/>
              </a:solidFill>
              <a:latin typeface="AvenirNext LT Pro Regular" panose="020B0504020202020204" pitchFamily="34" charset="77"/>
            </a:endParaRPr>
          </a:p>
          <a:p>
            <a:pPr marL="0" indent="0">
              <a:lnSpc>
                <a:spcPct val="120000"/>
              </a:lnSpc>
              <a:spcAft>
                <a:spcPts val="200"/>
              </a:spcAft>
              <a:buFont typeface="Arial" panose="020B0604020202020204" pitchFamily="34" charset="0"/>
              <a:buNone/>
            </a:pPr>
            <a:endParaRPr lang="de-DE" sz="900" i="0" dirty="0">
              <a:solidFill>
                <a:schemeClr val="bg1"/>
              </a:solidFill>
              <a:latin typeface="AvenirNext LT Pro Regular" panose="020B0504020202020204" pitchFamily="34" charset="77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646270B-C64B-4106-A60A-03C8BF41E591}"/>
              </a:ext>
            </a:extLst>
          </p:cNvPr>
          <p:cNvSpPr txBox="1"/>
          <p:nvPr/>
        </p:nvSpPr>
        <p:spPr>
          <a:xfrm>
            <a:off x="4196882" y="9198122"/>
            <a:ext cx="2610303" cy="93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de-DE" sz="900" i="0" dirty="0">
                <a:solidFill>
                  <a:schemeClr val="bg1"/>
                </a:solidFill>
                <a:latin typeface="AvenirNext LT Pro Regular" panose="020B0504020202020204" pitchFamily="34" charset="77"/>
              </a:rPr>
              <a:t>XARION Laser </a:t>
            </a:r>
            <a:r>
              <a:rPr lang="de-DE" sz="900" i="0" dirty="0" err="1">
                <a:solidFill>
                  <a:schemeClr val="bg1"/>
                </a:solidFill>
                <a:latin typeface="AvenirNext LT Pro Regular" panose="020B0504020202020204" pitchFamily="34" charset="77"/>
              </a:rPr>
              <a:t>Acoustics</a:t>
            </a:r>
            <a:br>
              <a:rPr lang="de-DE" sz="900" i="0" dirty="0">
                <a:solidFill>
                  <a:schemeClr val="bg1"/>
                </a:solidFill>
                <a:latin typeface="AvenirNext LT Pro Regular" panose="020B0504020202020204" pitchFamily="34" charset="77"/>
              </a:rPr>
            </a:br>
            <a:r>
              <a:rPr lang="de-DE" sz="900" i="0" dirty="0" err="1">
                <a:solidFill>
                  <a:schemeClr val="bg1"/>
                </a:solidFill>
                <a:latin typeface="AvenirNext LT Pro Regular" panose="020B0504020202020204" pitchFamily="34" charset="77"/>
              </a:rPr>
              <a:t>Ghegastrasse</a:t>
            </a:r>
            <a:r>
              <a:rPr lang="de-DE" sz="900" i="0" dirty="0">
                <a:solidFill>
                  <a:schemeClr val="bg1"/>
                </a:solidFill>
                <a:latin typeface="AvenirNext LT Pro Regular" panose="020B0504020202020204" pitchFamily="34" charset="77"/>
              </a:rPr>
              <a:t> 3</a:t>
            </a:r>
            <a:br>
              <a:rPr lang="de-DE" sz="900" i="0" dirty="0">
                <a:solidFill>
                  <a:schemeClr val="bg1"/>
                </a:solidFill>
                <a:latin typeface="AvenirNext LT Pro Regular" panose="020B0504020202020204" pitchFamily="34" charset="77"/>
              </a:rPr>
            </a:br>
            <a:r>
              <a:rPr lang="de-DE" sz="900" i="0" dirty="0">
                <a:solidFill>
                  <a:schemeClr val="bg1"/>
                </a:solidFill>
                <a:latin typeface="AvenirNext LT Pro Regular" panose="020B0504020202020204" pitchFamily="34" charset="77"/>
              </a:rPr>
              <a:t>1030 Vienna</a:t>
            </a:r>
          </a:p>
          <a:p>
            <a:pPr marL="0" indent="0">
              <a:lnSpc>
                <a:spcPct val="120000"/>
              </a:lnSpc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de-DE" sz="900" b="1" i="0" dirty="0">
                <a:solidFill>
                  <a:schemeClr val="bg1"/>
                </a:solidFill>
                <a:latin typeface="AvenirNext LT Pro Regular" panose="020B0504020202020204" pitchFamily="34" charset="77"/>
              </a:rPr>
              <a:t>Martin Wallner</a:t>
            </a:r>
            <a:br>
              <a:rPr lang="de-DE" sz="900" i="0" dirty="0">
                <a:solidFill>
                  <a:schemeClr val="bg1"/>
                </a:solidFill>
                <a:latin typeface="AvenirNext LT Pro Regular" panose="020B0504020202020204" pitchFamily="34" charset="77"/>
              </a:rPr>
            </a:br>
            <a:r>
              <a:rPr lang="de-DE" sz="900" b="1" i="0" dirty="0" err="1">
                <a:solidFill>
                  <a:schemeClr val="bg1"/>
                </a:solidFill>
                <a:latin typeface="AvenirNext LT Pro Regular" panose="020B0504020202020204" pitchFamily="34" charset="77"/>
              </a:rPr>
              <a:t>m.wallner@xarion.com</a:t>
            </a:r>
            <a:endParaRPr lang="de-DE" sz="900" b="1" i="0" dirty="0">
              <a:solidFill>
                <a:schemeClr val="bg1"/>
              </a:solidFill>
              <a:latin typeface="AvenirNext LT Pro Regular" panose="020B0504020202020204" pitchFamily="34" charset="77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558AA56-12A5-469E-A51F-BFF88B534EEB}"/>
              </a:ext>
            </a:extLst>
          </p:cNvPr>
          <p:cNvSpPr txBox="1"/>
          <p:nvPr/>
        </p:nvSpPr>
        <p:spPr>
          <a:xfrm>
            <a:off x="590146" y="1913977"/>
            <a:ext cx="6546150" cy="552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de-DE" sz="13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Eine vielseitige und verantwortungsvolle Position in einem dynamischen und innovativen High-Tech-Unternehmen!</a:t>
            </a:r>
            <a:endParaRPr lang="de-AT" sz="1300" dirty="0">
              <a:solidFill>
                <a:srgbClr val="FF0000"/>
              </a:solidFill>
              <a:latin typeface="AvenirNext LT Pro Regular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09053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arion_Jobanzeigen_Template_final" id="{632A10B3-4814-FE43-BD25-C550D097B867}" vid="{613E82F1-56D6-AA49-B29A-6E653D6331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85751586FD334799A5159955C681A8" ma:contentTypeVersion="17" ma:contentTypeDescription="Ein neues Dokument erstellen." ma:contentTypeScope="" ma:versionID="27fe3c8d32a25bbb637a42b1befbcc9e">
  <xsd:schema xmlns:xsd="http://www.w3.org/2001/XMLSchema" xmlns:xs="http://www.w3.org/2001/XMLSchema" xmlns:p="http://schemas.microsoft.com/office/2006/metadata/properties" xmlns:ns2="32548cae-c042-484e-851d-9b8616dd376b" xmlns:ns3="b7f9924d-e73d-450d-9f53-dbd8fcc5d0f5" targetNamespace="http://schemas.microsoft.com/office/2006/metadata/properties" ma:root="true" ma:fieldsID="6c058f664feee1df33ec88814a333a4e" ns2:_="" ns3:_="">
    <xsd:import namespace="32548cae-c042-484e-851d-9b8616dd376b"/>
    <xsd:import namespace="b7f9924d-e73d-450d-9f53-dbd8fcc5d0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3:Test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548cae-c042-484e-851d-9b8616dd376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388cae5-63fc-4a70-a55c-dca04ed96545}" ma:internalName="TaxCatchAll" ma:showField="CatchAllData" ma:web="32548cae-c042-484e-851d-9b8616dd37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9924d-e73d-450d-9f53-dbd8fcc5d0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78cef331-e7e7-4d5d-ba90-7b45c4acd8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Test" ma:index="23" nillable="true" ma:displayName="Test" ma:format="Dropdown" ma:list="UserInfo" ma:SharePointGroup="0" ma:internalName="Tes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f9924d-e73d-450d-9f53-dbd8fcc5d0f5">
      <Terms xmlns="http://schemas.microsoft.com/office/infopath/2007/PartnerControls"/>
    </lcf76f155ced4ddcb4097134ff3c332f>
    <Test xmlns="b7f9924d-e73d-450d-9f53-dbd8fcc5d0f5">
      <UserInfo>
        <DisplayName/>
        <AccountId xsi:nil="true"/>
        <AccountType/>
      </UserInfo>
    </Test>
    <TaxCatchAll xmlns="32548cae-c042-484e-851d-9b8616dd376b" xsi:nil="true"/>
  </documentManagement>
</p:properties>
</file>

<file path=customXml/itemProps1.xml><?xml version="1.0" encoding="utf-8"?>
<ds:datastoreItem xmlns:ds="http://schemas.openxmlformats.org/officeDocument/2006/customXml" ds:itemID="{1B99B009-16C8-43AD-BEEA-45E63D1C6A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548cae-c042-484e-851d-9b8616dd376b"/>
    <ds:schemaRef ds:uri="b7f9924d-e73d-450d-9f53-dbd8fcc5d0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871612-9DD3-4B1A-8A32-024E51BFC7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F7D4A5-45AE-4C66-9542-CB102B85FA5F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b7f9924d-e73d-450d-9f53-dbd8fcc5d0f5"/>
    <ds:schemaRef ds:uri="http://purl.org/dc/elements/1.1/"/>
    <ds:schemaRef ds:uri="http://purl.org/dc/terms/"/>
    <ds:schemaRef ds:uri="32548cae-c042-484e-851d-9b8616dd376b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Xarion_Jobanzeigen_Template_final (003)</Template>
  <TotalTime>0</TotalTime>
  <Words>326</Words>
  <Application>Microsoft Office PowerPoint</Application>
  <PresentationFormat>Benutzerdefiniert</PresentationFormat>
  <Paragraphs>23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AvenirNext LT Pro Medium</vt:lpstr>
      <vt:lpstr>Arial</vt:lpstr>
      <vt:lpstr>AvenirNext LT Pro Regular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Eva Porodko</dc:creator>
  <cp:lastModifiedBy>Eva Porodko</cp:lastModifiedBy>
  <cp:revision>41</cp:revision>
  <cp:lastPrinted>2022-09-19T15:04:31Z</cp:lastPrinted>
  <dcterms:created xsi:type="dcterms:W3CDTF">2022-10-03T10:45:07Z</dcterms:created>
  <dcterms:modified xsi:type="dcterms:W3CDTF">2025-09-15T20:13:58Z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0x010100B585751586FD334799A5159955C681A8</vt:lpwstr>
  </property>
  <property fmtid="{D5CDD505-2E9C-101B-9397-08002B2CF9AE}" pid="3" name="MediaServiceImageTags">
    <vt:lpwstr/>
  </property>
</Properties>
</file>